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7" r:id="rId2"/>
  </p:sldIdLst>
  <p:sldSz cx="9144000" cy="6858000" type="screen4x3"/>
  <p:notesSz cx="6889750" cy="100187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18" autoAdjust="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s-ES" altLang="es-ES" noProof="0"/>
              <a:t>Haga clic para cambiar el estilo de título	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s-ES" altLang="es-ES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60B1EB-B5E8-44AB-A7A1-4615D53C758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847B9-E0AE-4F21-A6D7-F0E6FAABFE3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871FE-87F2-4FBA-8DF0-A060F3416A1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F8C2F-8097-4C3C-A69B-FB021E77F3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6883B-8A03-4018-A99D-D3ACF4E7612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9566-1788-40B4-93C9-2F7A97DC2C4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7C92C-186B-4728-BE28-AEE56A0654C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711C-6DEC-4A46-8059-89219A54700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87188-F622-4857-B9E8-F9F180E8953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DAA14-11F8-478D-B6B7-D7FC20E334D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F5533-5EC0-435B-8B24-CD3590776E0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6B817-9881-43CC-A814-33402C25FA5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06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8002F241-341F-479F-AE20-85DFD5911B5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altLang="es-E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88913"/>
            <a:ext cx="6791325" cy="914400"/>
          </a:xfrm>
        </p:spPr>
        <p:txBody>
          <a:bodyPr/>
          <a:lstStyle/>
          <a:p>
            <a:pPr algn="ctr" eaLnBrk="1" hangingPunct="1"/>
            <a:r>
              <a:rPr lang="es-ES" altLang="es-ES" sz="2500" dirty="0"/>
              <a:t>DEPORTE BASE 2026</a:t>
            </a:r>
            <a:br>
              <a:rPr lang="es-ES" altLang="es-ES" sz="2500" dirty="0"/>
            </a:br>
            <a:r>
              <a:rPr lang="es-ES" altLang="es-ES" sz="2500" dirty="0"/>
              <a:t>FASE COMARCAL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56792"/>
            <a:ext cx="4499992" cy="4608512"/>
          </a:xfrm>
        </p:spPr>
        <p:txBody>
          <a:bodyPr/>
          <a:lstStyle/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Centro Polivalente de San Roque</a:t>
            </a:r>
          </a:p>
          <a:p>
            <a:pPr eaLnBrk="1" hangingPunct="1"/>
            <a:r>
              <a:rPr lang="es-ES" altLang="es-ES" sz="1800">
                <a:latin typeface="Archivo Narrow" pitchFamily="2" charset="0"/>
              </a:rPr>
              <a:t>Día 10 </a:t>
            </a:r>
            <a:r>
              <a:rPr lang="es-ES" altLang="es-ES" sz="1800" dirty="0">
                <a:latin typeface="Archivo Narrow" pitchFamily="2" charset="0"/>
              </a:rPr>
              <a:t>de enero </a:t>
            </a:r>
            <a:r>
              <a:rPr lang="es-ES" altLang="es-ES" sz="1800">
                <a:latin typeface="Archivo Narrow" pitchFamily="2" charset="0"/>
              </a:rPr>
              <a:t>de 202</a:t>
            </a:r>
            <a:r>
              <a:rPr lang="es-ES" altLang="es-ES" sz="1800" dirty="0">
                <a:latin typeface="Archivo Narrow" pitchFamily="2" charset="0"/>
              </a:rPr>
              <a:t>6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A las 10 y a las 16:30 horas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Suizo a 7 rondas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Ritmo: 20´+ 5” por jugada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Inscripción gratuita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Participan: jugadores/as nacidos en el año 2010 y/o posterior</a:t>
            </a:r>
          </a:p>
          <a:p>
            <a:pPr eaLnBrk="1" hangingPunct="1"/>
            <a:r>
              <a:rPr lang="es-ES" altLang="es-ES" sz="1800" dirty="0">
                <a:latin typeface="Archivo Narrow" pitchFamily="2" charset="0"/>
              </a:rPr>
              <a:t>Este campeonato clasifica para la fase provincial.</a:t>
            </a:r>
          </a:p>
          <a:p>
            <a:pPr eaLnBrk="1" hangingPunct="1"/>
            <a:endParaRPr lang="es-ES" altLang="es-ES" sz="1400" dirty="0"/>
          </a:p>
          <a:p>
            <a:pPr eaLnBrk="1" hangingPunct="1"/>
            <a:r>
              <a:rPr lang="es-ES_tradnl" sz="1400" dirty="0"/>
              <a:t>"</a:t>
            </a:r>
            <a:r>
              <a:rPr lang="es-ES_tradnl" sz="1400" b="1" i="1" dirty="0"/>
              <a:t>Los participantes en el campeonato autorizan la publicación de sus datos e imágenes en los diferentes medios de comunicación que la organización considere oportunos para la necesaria difusión del evento (listados de resultados, clasificaciones, fotografías, partidas, etc.)</a:t>
            </a:r>
            <a:r>
              <a:rPr lang="es-ES_tradnl" sz="1400" dirty="0"/>
              <a:t>"</a:t>
            </a:r>
            <a:endParaRPr lang="es-ES" sz="1400" dirty="0"/>
          </a:p>
          <a:p>
            <a:pPr eaLnBrk="1" hangingPunct="1"/>
            <a:endParaRPr lang="es-ES" altLang="es-ES" sz="1200" dirty="0"/>
          </a:p>
          <a:p>
            <a:pPr eaLnBrk="1" hangingPunct="1"/>
            <a:endParaRPr lang="es-ES" altLang="es-ES" sz="2000" dirty="0"/>
          </a:p>
          <a:p>
            <a:pPr eaLnBrk="1" hangingPunct="1"/>
            <a:endParaRPr lang="es-ES" altLang="es-ES" sz="2000" b="1" dirty="0"/>
          </a:p>
        </p:txBody>
      </p:sp>
      <p:pic>
        <p:nvPicPr>
          <p:cNvPr id="3078" name="Picture 110" descr="Escudoalman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5734050"/>
            <a:ext cx="7000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926005"/>
            <a:ext cx="2081388" cy="565403"/>
          </a:xfrm>
          <a:prstGeom prst="rect">
            <a:avLst/>
          </a:prstGeom>
        </p:spPr>
      </p:pic>
      <p:graphicFrame>
        <p:nvGraphicFramePr>
          <p:cNvPr id="3" name="2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7482313"/>
              </p:ext>
            </p:extLst>
          </p:nvPr>
        </p:nvGraphicFramePr>
        <p:xfrm>
          <a:off x="4482900" y="1367630"/>
          <a:ext cx="4183308" cy="4278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754">
                <a:tc>
                  <a:txBody>
                    <a:bodyPr/>
                    <a:lstStyle/>
                    <a:p>
                      <a:r>
                        <a:rPr lang="es-ES" sz="1400" dirty="0"/>
                        <a:t>Campeón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Trofeo y vale de 40 €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754">
                <a:tc>
                  <a:txBody>
                    <a:bodyPr/>
                    <a:lstStyle/>
                    <a:p>
                      <a:r>
                        <a:rPr lang="es-ES" sz="1400" dirty="0"/>
                        <a:t>Sub-campeón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Trofeo</a:t>
                      </a:r>
                      <a:r>
                        <a:rPr lang="es-ES" sz="1400" baseline="0" dirty="0"/>
                        <a:t> y vale de 30 €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754">
                <a:tc>
                  <a:txBody>
                    <a:bodyPr/>
                    <a:lstStyle/>
                    <a:p>
                      <a:r>
                        <a:rPr lang="es-ES" sz="1400" dirty="0"/>
                        <a:t>3º clasificado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Trofeo</a:t>
                      </a:r>
                      <a:r>
                        <a:rPr lang="es-ES" sz="1400" baseline="0" dirty="0"/>
                        <a:t> y vale de 25 €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4º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</a:t>
                      </a:r>
                      <a:r>
                        <a:rPr lang="es-ES" sz="1400" baseline="0" dirty="0"/>
                        <a:t> de 20 €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5º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15 €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6º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12 €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7º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10 €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8º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8 €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523">
                <a:tc>
                  <a:txBody>
                    <a:bodyPr/>
                    <a:lstStyle/>
                    <a:p>
                      <a:r>
                        <a:rPr lang="es-ES" sz="1400" dirty="0"/>
                        <a:t>9º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7 €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754">
                <a:tc>
                  <a:txBody>
                    <a:bodyPr/>
                    <a:lstStyle/>
                    <a:p>
                      <a:r>
                        <a:rPr lang="es-ES" sz="1400" dirty="0"/>
                        <a:t>Del 10º al ultimo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Vale de 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0623">
                <a:tc gridSpan="2">
                  <a:txBody>
                    <a:bodyPr/>
                    <a:lstStyle/>
                    <a:p>
                      <a:r>
                        <a:rPr lang="es-ES" sz="1400" dirty="0"/>
                        <a:t>Campeón y sub-campeón</a:t>
                      </a:r>
                      <a:r>
                        <a:rPr lang="es-ES" sz="1400" baseline="0" dirty="0"/>
                        <a:t> sub-8,     sub-10, sub-12 y sub-14:  trofeo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Eco">
  <a:themeElements>
    <a:clrScheme name="Ec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257</TotalTime>
  <Words>177</Words>
  <Application>Microsoft Office PowerPoint</Application>
  <PresentationFormat>Presentación en pantalla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Archivo Narrow</vt:lpstr>
      <vt:lpstr>Arial</vt:lpstr>
      <vt:lpstr>Times New Roman</vt:lpstr>
      <vt:lpstr>Wingdings</vt:lpstr>
      <vt:lpstr>Eco</vt:lpstr>
      <vt:lpstr>DEPORTE BASE 2026 FASE COMARCAL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 TORNEO DE NAVIDAD 12 DE DICIEMBRE DE 2009</dc:title>
  <dc:creator>Intel</dc:creator>
  <cp:lastModifiedBy>Juan Francisco Gil Gonzalez</cp:lastModifiedBy>
  <cp:revision>51</cp:revision>
  <cp:lastPrinted>2022-01-06T14:44:34Z</cp:lastPrinted>
  <dcterms:created xsi:type="dcterms:W3CDTF">2009-12-10T22:35:44Z</dcterms:created>
  <dcterms:modified xsi:type="dcterms:W3CDTF">2025-12-27T18:30:20Z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